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84" r:id="rId2"/>
    <p:sldId id="280" r:id="rId3"/>
    <p:sldId id="281" r:id="rId4"/>
    <p:sldId id="282" r:id="rId5"/>
    <p:sldId id="269" r:id="rId6"/>
    <p:sldId id="270" r:id="rId7"/>
    <p:sldId id="271" r:id="rId8"/>
    <p:sldId id="272" r:id="rId9"/>
    <p:sldId id="273" r:id="rId10"/>
    <p:sldId id="274" r:id="rId11"/>
    <p:sldId id="285" r:id="rId12"/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75" r:id="rId24"/>
    <p:sldId id="276" r:id="rId25"/>
    <p:sldId id="277" r:id="rId26"/>
    <p:sldId id="278" r:id="rId27"/>
    <p:sldId id="279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F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15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1C801-1CC4-48D0-BE87-86123A1B19EB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38CEE-FA34-4D29-9B27-E2A0DBD58A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609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38CEE-FA34-4D29-9B27-E2A0DBD58A8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04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8E38-25C3-48F1-81EE-A357013BC4E8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D9CF2-CAC7-4FA5-ADFA-D117BA4B27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402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62002" y="3843867"/>
            <a:ext cx="7281332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8E38-25C3-48F1-81EE-A357013BC4E8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D9CF2-CAC7-4FA5-ADFA-D117BA4B27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194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8E38-25C3-48F1-81EE-A357013BC4E8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D9CF2-CAC7-4FA5-ADFA-D117BA4B27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601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429000"/>
            <a:ext cx="6402467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01070"/>
            <a:ext cx="6382361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8E38-25C3-48F1-81EE-A357013BC4E8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D9CF2-CAC7-4FA5-ADFA-D117BA4B27C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8767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8E38-25C3-48F1-81EE-A357013BC4E8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D9CF2-CAC7-4FA5-ADFA-D117BA4B27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5112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886200"/>
            <a:ext cx="638236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953000"/>
            <a:ext cx="63823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8E38-25C3-48F1-81EE-A357013BC4E8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D9CF2-CAC7-4FA5-ADFA-D117BA4B27C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6113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928534"/>
            <a:ext cx="638236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66735"/>
            <a:ext cx="6382360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8E38-25C3-48F1-81EE-A357013BC4E8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D9CF2-CAC7-4FA5-ADFA-D117BA4B27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968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1"/>
            <a:ext cx="6554867" cy="376767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8E38-25C3-48F1-81EE-A357013BC4E8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D9CF2-CAC7-4FA5-ADFA-D117BA4B27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074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6406" y="533400"/>
            <a:ext cx="204419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5850012" cy="54864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8E38-25C3-48F1-81EE-A357013BC4E8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D9CF2-CAC7-4FA5-ADFA-D117BA4B27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241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8E38-25C3-48F1-81EE-A357013BC4E8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D9CF2-CAC7-4FA5-ADFA-D117BA4B27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601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8E38-25C3-48F1-81EE-A357013BC4E8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D9CF2-CAC7-4FA5-ADFA-D117BA4B27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278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33400" y="533400"/>
            <a:ext cx="3949967" cy="3767667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533400"/>
            <a:ext cx="3948238" cy="37592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8E38-25C3-48F1-81EE-A357013BC4E8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D9CF2-CAC7-4FA5-ADFA-D117BA4B27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5101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399" y="1143000"/>
            <a:ext cx="3945467" cy="3158067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5016" y="566738"/>
            <a:ext cx="3764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1143000"/>
            <a:ext cx="3956705" cy="314960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8E38-25C3-48F1-81EE-A357013BC4E8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D9CF2-CAC7-4FA5-ADFA-D117BA4B27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10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8E38-25C3-48F1-81EE-A357013BC4E8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D9CF2-CAC7-4FA5-ADFA-D117BA4B27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0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8E38-25C3-48F1-81EE-A357013BC4E8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D9CF2-CAC7-4FA5-ADFA-D117BA4B27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8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533400"/>
            <a:ext cx="4438755" cy="54864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67" y="2209802"/>
            <a:ext cx="32004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8E38-25C3-48F1-81EE-A357013BC4E8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D9CF2-CAC7-4FA5-ADFA-D117BA4B27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67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6027" y="2743200"/>
            <a:ext cx="3564223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8E38-25C3-48F1-81EE-A357013BC4E8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D9CF2-CAC7-4FA5-ADFA-D117BA4B27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650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8E68E38-25C3-48F1-81EE-A357013BC4E8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6D9CF2-CAC7-4FA5-ADFA-D117BA4B27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7246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11.jpeg"/><Relationship Id="rId9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63DEE8-4E71-4B4A-B2BD-F2952310C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500112"/>
            <a:ext cx="6554867" cy="1524000"/>
          </a:xfrm>
        </p:spPr>
        <p:txBody>
          <a:bodyPr/>
          <a:lstStyle/>
          <a:p>
            <a:r>
              <a:rPr lang="zh-TW" altLang="en-US" dirty="0"/>
              <a:t>期末報告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B89056-87EE-452E-82B8-4F570B182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組長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曾奕誠</a:t>
            </a:r>
          </a:p>
        </p:txBody>
      </p:sp>
    </p:spTree>
    <p:extLst>
      <p:ext uri="{BB962C8B-B14F-4D97-AF65-F5344CB8AC3E}">
        <p14:creationId xmlns:p14="http://schemas.microsoft.com/office/powerpoint/2010/main" val="196080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170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63DEE8-4E71-4B4A-B2BD-F2952310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期末報告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B89056-87EE-452E-82B8-4F570B182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曾奕誠</a:t>
            </a:r>
          </a:p>
        </p:txBody>
      </p:sp>
    </p:spTree>
    <p:extLst>
      <p:ext uri="{BB962C8B-B14F-4D97-AF65-F5344CB8AC3E}">
        <p14:creationId xmlns:p14="http://schemas.microsoft.com/office/powerpoint/2010/main" val="2840811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其中\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0"/>
          <a:stretch/>
        </p:blipFill>
        <p:spPr bwMode="auto">
          <a:xfrm>
            <a:off x="2411760" y="4976561"/>
            <a:ext cx="2638425" cy="162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其中\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7" r="4689"/>
          <a:stretch/>
        </p:blipFill>
        <p:spPr bwMode="auto">
          <a:xfrm>
            <a:off x="6444208" y="1412776"/>
            <a:ext cx="2404872" cy="155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" t="22607" r="-748" b="24531"/>
          <a:stretch/>
        </p:blipFill>
        <p:spPr bwMode="auto">
          <a:xfrm>
            <a:off x="317041" y="3861048"/>
            <a:ext cx="2143125" cy="94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" t="22050" r="-750" b="37870"/>
          <a:stretch/>
        </p:blipFill>
        <p:spPr>
          <a:xfrm>
            <a:off x="5264141" y="4834203"/>
            <a:ext cx="3810000" cy="15270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29" t="5886" r="34816" b="3765"/>
          <a:stretch/>
        </p:blipFill>
        <p:spPr>
          <a:xfrm>
            <a:off x="-13821" y="5517232"/>
            <a:ext cx="661724" cy="97954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72" y="279760"/>
            <a:ext cx="1733600" cy="155679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695042"/>
            <a:ext cx="1973580" cy="147828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862682"/>
            <a:ext cx="2567940" cy="1143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770" y="1"/>
            <a:ext cx="1714500" cy="17145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0"/>
            <a:ext cx="1714500" cy="1714500"/>
          </a:xfrm>
          <a:prstGeom prst="rect">
            <a:avLst/>
          </a:prstGeom>
        </p:spPr>
      </p:pic>
      <p:sp>
        <p:nvSpPr>
          <p:cNvPr id="19" name="圓角矩形 18"/>
          <p:cNvSpPr/>
          <p:nvPr/>
        </p:nvSpPr>
        <p:spPr>
          <a:xfrm>
            <a:off x="336166" y="386573"/>
            <a:ext cx="2088232" cy="10081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德商電腦</a:t>
            </a:r>
          </a:p>
        </p:txBody>
      </p:sp>
      <p:sp>
        <p:nvSpPr>
          <p:cNvPr id="20" name="半框架 19"/>
          <p:cNvSpPr/>
          <p:nvPr/>
        </p:nvSpPr>
        <p:spPr>
          <a:xfrm>
            <a:off x="346877" y="393345"/>
            <a:ext cx="1080120" cy="861937"/>
          </a:xfrm>
          <a:prstGeom prst="half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半框架 25"/>
          <p:cNvSpPr/>
          <p:nvPr/>
        </p:nvSpPr>
        <p:spPr>
          <a:xfrm rot="10800000">
            <a:off x="1356859" y="533277"/>
            <a:ext cx="1080120" cy="861937"/>
          </a:xfrm>
          <a:prstGeom prst="halfFram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7" name="梯形 36"/>
          <p:cNvSpPr/>
          <p:nvPr/>
        </p:nvSpPr>
        <p:spPr>
          <a:xfrm>
            <a:off x="656118" y="1394685"/>
            <a:ext cx="1524823" cy="512328"/>
          </a:xfrm>
          <a:prstGeom prst="trapezoid">
            <a:avLst/>
          </a:prstGeom>
          <a:solidFill>
            <a:srgbClr val="8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467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672" y="-243408"/>
            <a:ext cx="12487922" cy="710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506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1579" y="-12650"/>
            <a:ext cx="12053100" cy="687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244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624" y="-99392"/>
            <a:ext cx="12487922" cy="70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409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5987" y="-22474"/>
            <a:ext cx="13279467" cy="7123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1594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119" y="0"/>
            <a:ext cx="12969119" cy="695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614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-27434"/>
            <a:ext cx="12487922" cy="6984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8537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0"/>
            <a:ext cx="12192000" cy="683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3347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B615C92-2623-4CD5-AB9E-C9C58F59E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28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4744" y="-164182"/>
            <a:ext cx="12807425" cy="72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8023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3882" y="-315416"/>
            <a:ext cx="13075882" cy="734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167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922" y="0"/>
            <a:ext cx="12487922" cy="717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342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923928" y="28855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0973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291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802" y="-99392"/>
            <a:ext cx="4504774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89" y="2492896"/>
            <a:ext cx="4810125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2411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599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6908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191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0EC474F-1542-480E-9B58-B70909048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78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608F07E-08D3-48E2-A200-55D99397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100"/>
            <a:ext cx="91440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30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9654" y="-243408"/>
            <a:ext cx="12941654" cy="7272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8699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171400"/>
            <a:ext cx="12192000" cy="691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1844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717BB1C-49A8-49C9-B86E-AF042B83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3948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922" y="0"/>
            <a:ext cx="1248792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023755"/>
      </p:ext>
    </p:extLst>
  </p:cSld>
  <p:clrMapOvr>
    <a:masterClrMapping/>
  </p:clrMapOvr>
</p:sld>
</file>

<file path=ppt/theme/theme1.xml><?xml version="1.0" encoding="utf-8"?>
<a:theme xmlns:a="http://schemas.openxmlformats.org/drawingml/2006/main" name="切割線">
  <a:themeElements>
    <a:clrScheme name="切割線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割線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割線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1293</TotalTime>
  <Words>13</Words>
  <Application>Microsoft Office PowerPoint</Application>
  <PresentationFormat>如螢幕大小 (4:3)</PresentationFormat>
  <Paragraphs>8</Paragraphs>
  <Slides>27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1" baseType="lpstr">
      <vt:lpstr>Calibri</vt:lpstr>
      <vt:lpstr>Century Gothic</vt:lpstr>
      <vt:lpstr>Wingdings 3</vt:lpstr>
      <vt:lpstr>切割線</vt:lpstr>
      <vt:lpstr>期末報告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期末報告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aa/bb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csu</cp:lastModifiedBy>
  <cp:revision>24</cp:revision>
  <dcterms:created xsi:type="dcterms:W3CDTF">2019-10-29T09:35:04Z</dcterms:created>
  <dcterms:modified xsi:type="dcterms:W3CDTF">2020-01-08T05:04:16Z</dcterms:modified>
</cp:coreProperties>
</file>